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24859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6324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85523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0032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868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222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17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64277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27654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959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99727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3928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648558178_1-gamerwall-pro-p-fon-teatralnii-detskii-krasivie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1"/>
            <a:ext cx="9144000" cy="685143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90600" y="1981200"/>
            <a:ext cx="762000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Портфолио</a:t>
            </a:r>
            <a:endParaRPr lang="ru-RU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кольного театра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Умырзая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  <a:endParaRPr lang="tt-RU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tt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sz="5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81200" y="381000"/>
            <a:ext cx="577119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МБОУ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Пелевская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СОШ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14800" y="1752600"/>
            <a:ext cx="4876800" cy="4351338"/>
          </a:xfrm>
        </p:spPr>
        <p:txBody>
          <a:bodyPr>
            <a:normAutofit fontScale="85000" lnSpcReduction="1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Гарипова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Радиса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Валиулловна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Дата рождения: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13.11.1966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Образование: среднее специальное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Трудовой стаж :  Общий  -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38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года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Педагогический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34 года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Wide Lati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Место работы : МБОУ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Пелевская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СОШ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Wide Latin" pitchFamily="18" charset="0"/>
              <a:cs typeface="Times New Roman" pitchFamily="18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Аттестация: первая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категория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Занимаемая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должность: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Учитель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начальных классов,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педагог дополнительного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образования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157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752600"/>
            <a:ext cx="2857500" cy="3810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19200" y="685800"/>
            <a:ext cx="57823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Руководитель кружка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-03-12-22-09-26-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12368"/>
          <a:stretch>
            <a:fillRect/>
          </a:stretch>
        </p:blipFill>
        <p:spPr>
          <a:xfrm>
            <a:off x="1676400" y="2819400"/>
            <a:ext cx="5263092" cy="3459124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2819400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«Искусство театра - это искусство открытых человеческих чувств и природа его - это полная вера во все, что происходит на сцене». (Н.И.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Сац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.) 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одна из наиболее наглядных форм художественного отражения жизни. Идеи и образы раскрываются в действиях актера, непосредственно воздействующего на зрителя. Особенности детского восприятия и творчества: повышенная восприимчивость, чувствительно-образный характер детского мышления, единство творческой и со творческой деятельности;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наивноигровое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отношение ко многому характеризуют возрастное развитие ребенка в области искусства, близких миру театра. Театрально-творческая деятельность ребенка имеет специфические особенности. Несмотря на детскую отзывчивость, безоговорочную доверчивость, непосредственность, «работа на зрителя» приводит к возникновению у детей обостренного чувства «внутреннего критика», что является своеобразным препятствием для полной реализации потребностей ребенка в этом виде творчества.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886700" cy="1325563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Театральный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коллектив был создан в сентябре 2022 году на базе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Пелевской СОШ.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пришли дети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4 - 6 классов. Были поставлены  задачи: 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Развивающие: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Формировать творческое мышление, устойчивый интерес к художественной деятельности;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художественный вкус, фантазию, изобретательность, пространственное воображение;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умения и навыки, необходимые для создания творческих работ;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желание экспериментировать, проявляя яркие познавательные чувства: удивление, сомнение, радость от узнавания нового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Образовательные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Закреплять и обогащать знания детей о разных видах художественного творчества;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Знакомить детей различными видами изобразительной деятельности, многообразием художественных материалов и приёмами работы с ними, закреплять приобретённые умения и навыки и показывать детям широту их возможного применения.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Воспитательные: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трудолюбие и желание добиваться успеха собственным трудом;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внимание, аккуратность, целеустремлённость,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творческую.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-03-12-22-09-26-1.png"/>
          <p:cNvPicPr>
            <a:picLocks noChangeAspect="1"/>
          </p:cNvPicPr>
          <p:nvPr/>
        </p:nvPicPr>
        <p:blipFill>
          <a:blip r:embed="rId2" cstate="print"/>
          <a:srcRect l="4138" t="52222" r="8307"/>
          <a:stretch>
            <a:fillRect/>
          </a:stretch>
        </p:blipFill>
        <p:spPr>
          <a:xfrm>
            <a:off x="1905000" y="3733800"/>
            <a:ext cx="5105400" cy="209078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47800" y="685800"/>
            <a:ext cx="52229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Наши выступления 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" name="Рисунок 4" descr="image-03-12-22-09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447800"/>
            <a:ext cx="3881400" cy="2185713"/>
          </a:xfrm>
          <a:prstGeom prst="rect">
            <a:avLst/>
          </a:prstGeom>
        </p:spPr>
      </p:pic>
      <p:pic>
        <p:nvPicPr>
          <p:cNvPr id="6" name="Рисунок 5" descr="image-03-12-22-09-26-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2200" y="3962400"/>
            <a:ext cx="3881400" cy="2682450"/>
          </a:xfrm>
          <a:prstGeom prst="rect">
            <a:avLst/>
          </a:prstGeom>
        </p:spPr>
      </p:pic>
      <p:pic>
        <p:nvPicPr>
          <p:cNvPr id="7" name="Рисунок 6" descr="image-03-12-22-09-26-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0" y="1447800"/>
            <a:ext cx="3881400" cy="21857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62200" y="838200"/>
            <a:ext cx="392286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Наши награды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" name="Рисунок 4" descr="¦а¦¬TБTГ¦-¦-¦¦ (2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52600"/>
            <a:ext cx="2271521" cy="3151197"/>
          </a:xfrm>
          <a:prstGeom prst="rect">
            <a:avLst/>
          </a:prstGeom>
        </p:spPr>
      </p:pic>
      <p:pic>
        <p:nvPicPr>
          <p:cNvPr id="6" name="Рисунок 5" descr="¦а¦¬TБTГ¦-¦-¦¦ (2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9800" y="2057400"/>
            <a:ext cx="2271521" cy="3151197"/>
          </a:xfrm>
          <a:prstGeom prst="rect">
            <a:avLst/>
          </a:prstGeom>
        </p:spPr>
      </p:pic>
      <p:pic>
        <p:nvPicPr>
          <p:cNvPr id="7" name="Рисунок 6" descr="¦а¦¬TБTГ¦-¦-¦¦ (2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2362200"/>
            <a:ext cx="2271521" cy="3151197"/>
          </a:xfrm>
          <a:prstGeom prst="rect">
            <a:avLst/>
          </a:prstGeom>
        </p:spPr>
      </p:pic>
      <p:pic>
        <p:nvPicPr>
          <p:cNvPr id="8" name="Рисунок 7" descr="¦а¦¬TБTГ¦-¦-¦¦ (25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2479" y="2743200"/>
            <a:ext cx="2271521" cy="31511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05000"/>
            <a:ext cx="7886700" cy="153987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настоящее время в театральном кружке «</a:t>
            </a:r>
            <a:r>
              <a:rPr lang="ru-RU" sz="4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Умырзая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занимается 10 детей,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возрасте от 10 до 12 лет.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с большим энтузиазмом  посещают кружок.</a:t>
            </a:r>
            <a:endParaRPr lang="ru-RU" sz="40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2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0</TotalTime>
  <Words>65</Words>
  <PresentationFormat>Экран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Тема2</vt:lpstr>
      <vt:lpstr>Слайд 1</vt:lpstr>
      <vt:lpstr>Слайд 2</vt:lpstr>
      <vt:lpstr>«Искусство театра - это искусство открытых человеческих чувств и природа его - это полная вера во все, что происходит на сцене». (Н.И. Сац.)  Театр - одна из наиболее наглядных форм художественного отражения жизни. Идеи и образы раскрываются в действиях актера, непосредственно воздействующего на зрителя. Особенности детского восприятия и творчества: повышенная восприимчивость, чувствительно-образный характер детского мышления, единство творческой и со творческой деятельности; наивноигровое отношение ко многому характеризуют возрастное развитие ребенка в области искусства, близких миру театра. Театрально-творческая деятельность ребенка имеет специфические особенности. Несмотря на детскую отзывчивость, безоговорочную доверчивость, непосредственность, «работа на зрителя» приводит к возникновению у детей обостренного чувства «внутреннего критика», что является своеобразным препятствием для полной реализации потребностей ребенка в этом виде творчества.</vt:lpstr>
      <vt:lpstr>      Театральный коллектив был создан в сентябре 2022 году на базе МБОУ Пелевской СОШ. В объединение пришли дети 4 - 6 классов. Были поставлены  задачи:  Развивающие:  • Формировать творческое мышление, устойчивый интерес к художественной деятельности;  • Развивать художественный вкус, фантазию, изобретательность, пространственное воображение;  • Формировать умения и навыки, необходимые для создания творческих работ;  • Развивать желание экспериментировать, проявляя яркие познавательные чувства: удивление, сомнение, радость от узнавания нового. Образовательные:  • Закреплять и обогащать знания детей о разных видах художественного творчества;  • Знакомить детей различными видами изобразительной деятельности, многообразием художественных материалов и приёмами работы с ними, закреплять приобретённые умения и навыки и показывать детям широту их возможного применения.  Воспитательные: • Воспитывать трудолюбие и желание добиваться успеха собственным трудом;  • Воспитывать внимание, аккуратность, целеустремлённость, творческую.</vt:lpstr>
      <vt:lpstr>Слайд 5</vt:lpstr>
      <vt:lpstr>Слайд 6</vt:lpstr>
      <vt:lpstr>В настоящее время в театральном кружке «Умырзая» занимается 10 детей,  в возрасте от 10 до 12 лет.  Все дети с большим энтузиазмом  посещают кружок.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Buh-1</dc:creator>
  <cp:lastModifiedBy>Buh-1</cp:lastModifiedBy>
  <cp:revision>1</cp:revision>
  <dcterms:created xsi:type="dcterms:W3CDTF">2022-12-03T06:32:43Z</dcterms:created>
  <dcterms:modified xsi:type="dcterms:W3CDTF">2022-12-03T11:46:47Z</dcterms:modified>
</cp:coreProperties>
</file>